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  <p:sldId id="266" r:id="rId7"/>
    <p:sldId id="260" r:id="rId8"/>
    <p:sldId id="265" r:id="rId9"/>
    <p:sldId id="261" r:id="rId10"/>
    <p:sldId id="258" r:id="rId11"/>
    <p:sldId id="262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34:1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2155 1953 24575,'-90'0'0,"0"-4"0,1-5 0,-120-25 0,-505-177 0,241 63 0,357 117 0,-147-49 0,254 77 0,0 0 0,0-1 0,1 0 0,-1-1 0,1 0 0,0 0 0,-14-12 0,19 13 0,0 1 0,0-1 0,1 0 0,-1 0 0,1 0 0,0 0 0,0 0 0,0 0 0,1-1 0,-1 1 0,1-1 0,0 1 0,0-1 0,1 1 0,-1-1 0,1 0 0,1-6 0,1-16 0,1 0 0,1 1 0,1-1 0,2 1 0,1 0 0,13-30 0,80-146 0,-37 81 0,-52 96 0,2 0 0,0 0 0,28-34 0,-30 45 0,0 2 0,1-1 0,0 2 0,1 0 0,0 0 0,1 1 0,16-8 0,212-87 0,-73 34 0,-19 1 0,160-70 0,-240 113 0,0 3 0,117-23 0,-40 25 0,180-3 0,154 22 0,-342 3 0,93 0 0,417 9 0,-635-7 0,-1 0 0,1 1 0,-1 1 0,0 0 0,0 1 0,-1 0 0,1 1 0,-1 1 0,0 0 0,-1 1 0,0 0 0,0 1 0,12 11 0,15 17 0,-2 2 0,39 51 0,-70-82 0,13 16 0,-2 1 0,-1 1 0,-1 0 0,-2 1 0,0 1 0,-2 0 0,13 51 0,-13-32 0,-2 1 0,-3 0 0,-1 1 0,-3 53 0,-2-38 0,-6 104 0,4-148 0,-2 0 0,0 0 0,-1-1 0,-1 1 0,-1-1 0,-13 26 0,-9 3 0,-3 0 0,-70 79 0,20-26 0,67-83 0,0-1 0,-1 0 0,-1-2 0,-1 0 0,-26 17 0,-103 55 0,127-76 0,-19 7 0,0-2 0,-2-2 0,1-1 0,-65 10 0,-25 9 0,-93 20 0,161-36 0,0-4 0,0-2 0,-1-3 0,-119-2 0,-763-6 0,889-3 0,1-3 0,1-2 0,-1-2 0,-81-29 0,117 34 0,0-1 0,1-1 0,0-1 0,1 0 0,0-1 0,0-1 0,1 0 0,1-1 0,0-1 0,0-1 0,1 0 0,1-1 0,0 0 0,1-1 0,-14-25 0,-39-72-1365,56 94-5461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  <inkml:trace contextRef="#ctx0" brushRef="#br0" timeOffset="1">437 109 24575,'6'0'0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2217 2253 24575,'-1041'0'0,"981"-4"0,0-2 0,1-3 0,-69-19 0,-10-2 0,60 12 0,2-4 0,0-3 0,-133-64 0,197 83 0,0-1 0,1 0 0,0-1 0,1 0 0,-1 0 0,1-1 0,1-1 0,0 1 0,0-2 0,1 1 0,0-1 0,-6-13 0,-5-13 0,1-1 0,-18-59 0,10 27 0,13 30 0,1-1 0,1-1 0,3 1 0,1-1 0,3 0 0,1-1 0,3-56 0,0 95 0,1-50 0,2-1 0,11-62 0,-10 98 0,1 1 0,0 0 0,2 1 0,0-1 0,0 1 0,2 0 0,0 1 0,1 0 0,0 1 0,16-17 0,41-43 0,143-121 0,-164 160 0,2 1 0,1 2 0,1 3 0,86-38 0,-98 54 0,1 1 0,1 2 0,0 2 0,1 1 0,44-2 0,112-22 0,23-3 0,-38 26 0,188 15 0,-301 0 0,108 21 0,-139-18 0,1 2 0,-2 1 0,1 2 0,42 23 0,-20-7 0,-35-18 0,0 1 0,0 1 0,-1 1 0,-1 1 0,28 25 0,-25-16 0,0 2 0,-1 1 0,-2 1 0,-1 1 0,-2 1 0,0 1 0,-2 1 0,-2 0 0,23 67 0,-33-80 0,23 70 0,25 142 0,-49-203 0,-2 0 0,-1 0 0,-1 1 0,-2-1 0,-1 0 0,-1 0 0,-1 1 0,-2-2 0,-12 38 0,12-44 0,-2 0 0,-1 0 0,-1-1 0,0 0 0,-2-1 0,-23 32 0,0-10 0,-2-1 0,-1-2 0,-3-1 0,0-3 0,-50 33 0,89-67 0,-20 15 0,-1-1 0,0-2 0,-1 0 0,-1-2 0,0 0 0,0-2 0,-31 7 0,-85 16 0,77-16 0,0-3 0,-79 6 0,-76-2 0,-113 4 0,-534-23 0,851 3 0,1-2 0,-1 0 0,0-1 0,1 0 0,-1-1 0,1-1 0,-27-10 0,32 9 0,-1 0 0,1-1 0,0 0 0,1 0 0,-1-1 0,1 0 0,0 0 0,1-1 0,0 0 0,0-1 0,-8-12 0,-19-39 0,3-2 0,2-1 0,3 0 0,3-2 0,-22-105 0,42 159 0,-10-37 0,2-1 0,2 0 0,-5-100 0,13 50 0,5-133 0,-2 219 0,0-1 0,1 1 0,1 0 0,0 0 0,0 0 0,2 1 0,10-20 0,57-80 0,-38 63 0,70-95 0,-87 122 0,0 1 0,2 1 0,0 0 0,1 1 0,1 2 0,38-25 0,-26 19 0,50-35 0,132-66 0,-175 106 0,1 2 0,85-20 0,-88 26 0,36-9 0,1 3 0,0 4 0,141-6 0,471 21 0,-640-1 0,89 17 0,-31-3 0,-83-14-136,-1 0-1,1 2 1,0 1-1,-1 1 1,0 0-1,-1 2 1,1 1-1,-1 0 0,28 18 1,-17-3-6690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055E-6937-4EF1-9713-E1B7DCE5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574F1A-2B47-4C7B-B2F0-654F66D43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CD3C95-40D7-429B-8021-256395BC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46BA2-AF38-49F3-B2EE-D9583BA6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D67424-44C4-44CD-919A-C5F8077C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28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249BB-1E63-4852-9FC4-2D60F9F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37AC04-EB20-4F7C-8792-6FB25EC1A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750E1-DEC1-40EA-B3AA-BEB16D75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2D7539-B78C-472C-A678-8B77C360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C755A8-74C3-43B6-81AD-C2E21694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86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2E3463-8829-4E59-86A3-D960AA002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764961-2FAD-4A24-B84F-B55035E40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D91FF-BBD0-48A2-A227-BF336159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DA4E2B-3D9E-4FEE-975D-E59B3E25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3950A-45B8-480E-9926-D534CAE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136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27EB9-6337-483A-87FB-60FD0D7D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623CC-AEA7-46E8-9F75-EEC78EA7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444062-5BFF-407E-A505-D1E83362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DBA8E-D8D7-4419-94F1-4418FA89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E5C425-DA8E-4F1F-A20B-7F6E2FBC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614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252A2-2316-4393-8F0F-2231719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8A7D2-8C6E-4B14-838E-43A05784D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9C73E-BE30-4581-8509-FBE79F7C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59BCC-A2CA-44EF-BD26-FD23CAC0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0B35C-4DC9-4DBA-B463-B8EC7C65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4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18968-B844-4708-9987-911B456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EA371-5241-46E5-A520-D1B83707A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CBCDC-120E-4C4A-803E-E5C17166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40A465-1E83-4212-B3AC-8DCFCAC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C17A59-CE77-4F5C-8F3D-567E5053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D704B0-B240-4351-A242-1308CC6F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938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98C1-8043-4809-A516-37F1EE63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06E409-7EAE-4C05-A741-C774F3E7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006420-5204-4B97-AA7F-B0C33641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5968E8-9BFB-456A-B5A6-24503394A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7B84B-59F3-404F-B73D-975EFB617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BDEA7C-DAC3-4B8A-BEA6-4B71CE3E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75732-2CDC-4769-B3AC-E925B05B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D6A9A2-E6F2-48CB-8732-52C8872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729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2EF9A-3E4E-4D24-9C6F-28236B4B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B1F1BA-36D1-48F9-9401-6807847D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6329BD-E48F-4633-ABA9-753F4212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9CF327-BA3D-44D9-B00C-264E4124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04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4A2A31-DBAE-4952-AB45-1A71CA2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D39E58-C0A8-420F-BEAD-2C1C4505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D456DC-C25E-45AF-8CE7-F52AB66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79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220D5-AA69-4702-BFFB-47F9EC85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26620-5964-4714-92E6-70DA6AB9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290542-3BDC-4680-B001-6DCB8857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83F8FC-8773-4C44-8EF9-6BF0E3F5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EFB449-70C5-427D-9B75-20CE2A74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6B846-45EC-46B7-A2D5-B490D69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576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77F0C-EE14-4F69-9748-0E963065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1104A2-0BE5-4493-A337-A793B6752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422748-9052-41DE-ABEB-48FF21BB5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845D12-4AB2-4863-B597-085CC6B9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4088F-BF50-4CA2-A187-A306207B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61479C-1CE2-46BE-816E-0CEE3C2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24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7A4A03-81DB-49B2-BEC9-CCFDD52B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6F302-3182-45A1-80B1-AD3D248F9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6231F-A234-45BD-B7E3-DC83314B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1130-5F98-4BE0-8FE2-B8856475C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26029-B1B0-4170-A88F-6DBFC8D0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205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3.xml"/><Relationship Id="rId3" Type="http://schemas.openxmlformats.org/officeDocument/2006/relationships/image" Target="../media/image130.png"/><Relationship Id="rId7" Type="http://schemas.openxmlformats.org/officeDocument/2006/relationships/customXml" Target="../ink/ink8.xml"/><Relationship Id="rId12" Type="http://schemas.openxmlformats.org/officeDocument/2006/relationships/customXml" Target="../ink/ink12.xml"/><Relationship Id="rId17" Type="http://schemas.openxmlformats.org/officeDocument/2006/relationships/customXml" Target="../ink/ink17.xml"/><Relationship Id="rId2" Type="http://schemas.openxmlformats.org/officeDocument/2006/relationships/customXml" Target="../ink/ink4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11.xml"/><Relationship Id="rId5" Type="http://schemas.openxmlformats.org/officeDocument/2006/relationships/customXml" Target="../ink/ink6.xml"/><Relationship Id="rId15" Type="http://schemas.openxmlformats.org/officeDocument/2006/relationships/customXml" Target="../ink/ink15.xml"/><Relationship Id="rId10" Type="http://schemas.openxmlformats.org/officeDocument/2006/relationships/image" Target="../media/image160.png"/><Relationship Id="rId4" Type="http://schemas.openxmlformats.org/officeDocument/2006/relationships/customXml" Target="../ink/ink5.xml"/><Relationship Id="rId9" Type="http://schemas.openxmlformats.org/officeDocument/2006/relationships/customXml" Target="../ink/ink10.xml"/><Relationship Id="rId1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customXml" Target="../ink/ink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5865E-C3D9-4022-BE0B-42C03C16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586" y="21074"/>
            <a:ext cx="9144000" cy="2387600"/>
          </a:xfrm>
        </p:spPr>
        <p:txBody>
          <a:bodyPr/>
          <a:lstStyle/>
          <a:p>
            <a:pPr algn="l"/>
            <a:r>
              <a:rPr lang="es-CL" dirty="0"/>
              <a:t>Evaluación N°1</a:t>
            </a:r>
            <a:br>
              <a:rPr lang="es-CL" dirty="0"/>
            </a:br>
            <a:r>
              <a:rPr lang="es-CL" dirty="0"/>
              <a:t>FORMA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AF839-87CA-444B-A704-49359B94B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9326"/>
            <a:ext cx="9144000" cy="1655762"/>
          </a:xfrm>
        </p:spPr>
        <p:txBody>
          <a:bodyPr/>
          <a:lstStyle/>
          <a:p>
            <a:pPr algn="l"/>
            <a:r>
              <a:rPr lang="es-CL" dirty="0"/>
              <a:t>Matías Leal</a:t>
            </a:r>
          </a:p>
          <a:p>
            <a:pPr algn="l"/>
            <a:r>
              <a:rPr lang="es-CL" dirty="0"/>
              <a:t>Lucas Mondaca</a:t>
            </a:r>
          </a:p>
        </p:txBody>
      </p:sp>
    </p:spTree>
    <p:extLst>
      <p:ext uri="{BB962C8B-B14F-4D97-AF65-F5344CB8AC3E}">
        <p14:creationId xmlns:p14="http://schemas.microsoft.com/office/powerpoint/2010/main" val="15899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68ED4-CD35-4E75-9249-B6C92200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GitHub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1D1909-0295-44E0-9950-D3ED35DD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60" y="2038773"/>
            <a:ext cx="3917043" cy="3313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E3F062-789E-4B27-9B03-4BCBB932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5" y="1859246"/>
            <a:ext cx="6873369" cy="3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8B38A-8F3D-430C-BE62-8AE7950B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Diseño llamativo y atractivo</a:t>
            </a:r>
          </a:p>
          <a:p>
            <a:r>
              <a:rPr lang="es-CL" dirty="0"/>
              <a:t>Permite la inclusión de apartados solicitados por el cliente</a:t>
            </a:r>
          </a:p>
          <a:p>
            <a:pPr marL="0" indent="0">
              <a:buNone/>
            </a:pPr>
            <a:r>
              <a:rPr lang="es-CL" dirty="0"/>
              <a:t>(venta y promoción de productos, registro de clientes, donación a fundación)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14:cNvPr>
              <p14:cNvContentPartPr/>
              <p14:nvPr/>
            </p14:nvContentPartPr>
            <p14:xfrm>
              <a:off x="4075200" y="978994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6200" y="97035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C16CA8E-5EEE-4241-A614-AC5149A8AE31}"/>
              </a:ext>
            </a:extLst>
          </p:cNvPr>
          <p:cNvGrpSpPr/>
          <p:nvPr/>
        </p:nvGrpSpPr>
        <p:grpSpPr>
          <a:xfrm>
            <a:off x="3827160" y="1110034"/>
            <a:ext cx="360" cy="360"/>
            <a:chOff x="3827160" y="111003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B06C28A-1C30-4723-B1DD-A0ABFF739307}"/>
              </a:ext>
            </a:extLst>
          </p:cNvPr>
          <p:cNvGrpSpPr/>
          <p:nvPr/>
        </p:nvGrpSpPr>
        <p:grpSpPr>
          <a:xfrm>
            <a:off x="4466880" y="1097074"/>
            <a:ext cx="360" cy="360"/>
            <a:chOff x="4466880" y="10970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E534924-0B4E-4D30-8D67-111332DC6886}"/>
              </a:ext>
            </a:extLst>
          </p:cNvPr>
          <p:cNvGrpSpPr/>
          <p:nvPr/>
        </p:nvGrpSpPr>
        <p:grpSpPr>
          <a:xfrm>
            <a:off x="6439320" y="1018594"/>
            <a:ext cx="159480" cy="39240"/>
            <a:chOff x="6439320" y="1018594"/>
            <a:chExt cx="15948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360" cy="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680" y="10099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159480" cy="39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30680" y="1009954"/>
                  <a:ext cx="177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14:cNvPr>
              <p14:cNvContentPartPr/>
              <p14:nvPr/>
            </p14:nvContentPartPr>
            <p14:xfrm>
              <a:off x="6962400" y="1188514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400" y="117951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28FCF0A0-9F25-4951-8F96-0E4B3C4370CE}"/>
              </a:ext>
            </a:extLst>
          </p:cNvPr>
          <p:cNvGrpSpPr/>
          <p:nvPr/>
        </p:nvGrpSpPr>
        <p:grpSpPr>
          <a:xfrm>
            <a:off x="4937400" y="1070794"/>
            <a:ext cx="360" cy="360"/>
            <a:chOff x="4937400" y="107079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14:cNvPr>
              <p14:cNvContentPartPr/>
              <p14:nvPr/>
            </p14:nvContentPartPr>
            <p14:xfrm>
              <a:off x="1370880" y="1044874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40" y="10358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14:cNvPr>
              <p14:cNvContentPartPr/>
              <p14:nvPr/>
            </p14:nvContentPartPr>
            <p14:xfrm>
              <a:off x="2782080" y="901234"/>
              <a:ext cx="36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080" y="8922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D7A0E381-0AFA-4AA9-85E4-D7B09E07D02D}"/>
              </a:ext>
            </a:extLst>
          </p:cNvPr>
          <p:cNvGrpSpPr/>
          <p:nvPr/>
        </p:nvGrpSpPr>
        <p:grpSpPr>
          <a:xfrm>
            <a:off x="2847240" y="1044874"/>
            <a:ext cx="360" cy="360"/>
            <a:chOff x="2847240" y="10448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C20F9-E496-46FB-962F-011579E61343}"/>
              </a:ext>
            </a:extLst>
          </p:cNvPr>
          <p:cNvSpPr/>
          <p:nvPr/>
        </p:nvSpPr>
        <p:spPr>
          <a:xfrm>
            <a:off x="931178" y="186003"/>
            <a:ext cx="8003097" cy="149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A581A3-D10F-477D-AFDB-AC2A54C5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012"/>
            <a:ext cx="10515600" cy="1325563"/>
          </a:xfrm>
        </p:spPr>
        <p:txBody>
          <a:bodyPr/>
          <a:lstStyle/>
          <a:p>
            <a:r>
              <a:rPr lang="es-CL" dirty="0"/>
              <a:t>Conclusión </a:t>
            </a:r>
          </a:p>
        </p:txBody>
      </p:sp>
    </p:spTree>
    <p:extLst>
      <p:ext uri="{BB962C8B-B14F-4D97-AF65-F5344CB8AC3E}">
        <p14:creationId xmlns:p14="http://schemas.microsoft.com/office/powerpoint/2010/main" val="404443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0346F-148F-49F5-A290-01AEF9A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Mockup Inicial </a:t>
            </a:r>
          </a:p>
        </p:txBody>
      </p:sp>
      <p:pic>
        <p:nvPicPr>
          <p:cNvPr id="5" name="Imagen 4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D0F40EBE-BE5E-4A77-8791-4E57E943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59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D752D99-4CC6-4D48-9D68-845F21E1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93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A003C51-E63B-4387-A544-27A03FD1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7" y="2333981"/>
            <a:ext cx="2624473" cy="293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BE1B0-4874-44A3-92A2-A6AC8FF1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57B5D7-93BF-4BBA-B2F6-4015399A7E2E}"/>
              </a:ext>
            </a:extLst>
          </p:cNvPr>
          <p:cNvSpPr/>
          <p:nvPr/>
        </p:nvSpPr>
        <p:spPr>
          <a:xfrm>
            <a:off x="3585995" y="2358924"/>
            <a:ext cx="4165600" cy="3554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B93BE82C-2E70-4CD2-BFF5-4B0A6D76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50" y="2574529"/>
            <a:ext cx="3123290" cy="31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48FD3-44B8-4AFC-9341-0603E964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INDEX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EB1A5-EA13-41E3-8E88-79386BC6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7" y="1573122"/>
            <a:ext cx="3914772" cy="2054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76F5EE-4519-4F7D-8697-AEBD29B5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7" y="4022277"/>
            <a:ext cx="3931920" cy="20549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5BA151-7F48-46F5-B6F1-2028CB7A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73" y="1323472"/>
            <a:ext cx="2357039" cy="39418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BC597EA-E2C3-4A24-8878-E10B51E91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009" y="1323472"/>
            <a:ext cx="2411710" cy="39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2453-26B9-4FB2-B6E5-DDFAF107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PRODUCTOS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8B115-4AA0-45C7-9E33-66991318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0" y="2316647"/>
            <a:ext cx="5174400" cy="2697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0CA5F6-3A86-4DC1-8481-6B3AAA49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69" y="1690688"/>
            <a:ext cx="2232354" cy="3628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D94BB2-B82B-4BB8-8BDA-14AEE6CB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36" y="1416004"/>
            <a:ext cx="2413533" cy="4088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43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4E1D4-6BCB-40DD-9A98-A6C58C2B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COMPRA</a:t>
            </a:r>
          </a:p>
        </p:txBody>
      </p:sp>
    </p:spTree>
    <p:extLst>
      <p:ext uri="{BB962C8B-B14F-4D97-AF65-F5344CB8AC3E}">
        <p14:creationId xmlns:p14="http://schemas.microsoft.com/office/powerpoint/2010/main" val="31047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BF0AD-C596-46C3-BDC3-78438A6F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FOOTER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4AFD8A-0F85-4B28-992C-EE189948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1" y="1388684"/>
            <a:ext cx="10776857" cy="24490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F25A721-17B8-402B-9C68-5FD628671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29" y="4160630"/>
            <a:ext cx="1551863" cy="23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8D2E3-88E0-4755-A346-68C3B091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Pedidos y Carrito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E7E40-E24E-4F70-B83B-5D467BDD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0" y="2916031"/>
            <a:ext cx="4348065" cy="296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0DDB6-B703-448E-9661-4C1BD42A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66" y="2871687"/>
            <a:ext cx="4770754" cy="3051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AE70081-1C8C-4B5A-BD28-A5BBA4DA4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522" y="1690688"/>
            <a:ext cx="541972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14:cNvPr>
              <p14:cNvContentPartPr/>
              <p14:nvPr/>
            </p14:nvContentPartPr>
            <p14:xfrm>
              <a:off x="5232857" y="1536024"/>
              <a:ext cx="1485720" cy="713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3857" y="1527384"/>
                <a:ext cx="1503360" cy="7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21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CF344-5328-4ECE-8B54-4BF09624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Login</a:t>
            </a:r>
            <a:r>
              <a:rPr lang="es-CL" dirty="0"/>
              <a:t> y </a:t>
            </a:r>
            <a:r>
              <a:rPr lang="es-CL" dirty="0" err="1"/>
              <a:t>Register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21F273-EEA4-45AC-859B-E55667DD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37" y="2566549"/>
            <a:ext cx="3247618" cy="36252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7B97ED-5A5F-4EA5-AE23-5B1C8D6E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34" y="2514459"/>
            <a:ext cx="3433221" cy="36773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C16EF1-ACDC-4736-913E-A17F8726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24" y="1423768"/>
            <a:ext cx="5314950" cy="70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14:cNvPr>
              <p14:cNvContentPartPr/>
              <p14:nvPr/>
            </p14:nvContentPartPr>
            <p14:xfrm>
              <a:off x="6529680" y="1291834"/>
              <a:ext cx="1087920" cy="8114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1040" y="1282834"/>
                <a:ext cx="110556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14:cNvPr>
              <p14:cNvContentPartPr/>
              <p14:nvPr/>
            </p14:nvContentPartPr>
            <p14:xfrm>
              <a:off x="-3135600" y="4062394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144600" y="40533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117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54</Words>
  <Application>Microsoft Office PowerPoint</Application>
  <PresentationFormat>Panorámica</PresentationFormat>
  <Paragraphs>16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Evaluación N°1 FORMA A</vt:lpstr>
      <vt:lpstr>Mockup Inicial </vt:lpstr>
      <vt:lpstr>Logo</vt:lpstr>
      <vt:lpstr>INDEX</vt:lpstr>
      <vt:lpstr>PRODUCTOS</vt:lpstr>
      <vt:lpstr>COMPRA</vt:lpstr>
      <vt:lpstr>FOOTER</vt:lpstr>
      <vt:lpstr>Pedidos y Carrito</vt:lpstr>
      <vt:lpstr>Login y Register</vt:lpstr>
      <vt:lpstr>GitHub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N°1 FORMA A</dc:title>
  <dc:creator>LUCAS ROLANDO MONDACA RAMIREZ</dc:creator>
  <cp:lastModifiedBy>LUCAS ROLANDO MONDACA RAMIREZ</cp:lastModifiedBy>
  <cp:revision>4</cp:revision>
  <dcterms:created xsi:type="dcterms:W3CDTF">2022-04-03T23:56:59Z</dcterms:created>
  <dcterms:modified xsi:type="dcterms:W3CDTF">2022-04-04T07:58:48Z</dcterms:modified>
</cp:coreProperties>
</file>